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</p:sldIdLst>
  <p:sldSz cx="10807700" cy="16205200"/>
  <p:notesSz cx="10807700" cy="162052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68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392" y="-5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10577" y="5023612"/>
            <a:ext cx="9186545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21155" y="9074912"/>
            <a:ext cx="7565390" cy="4051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40385" y="3727196"/>
            <a:ext cx="4701349" cy="106954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65965" y="3727196"/>
            <a:ext cx="4701349" cy="106954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800080" cy="211436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4207838"/>
            <a:ext cx="10802112" cy="1993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0385" y="648208"/>
            <a:ext cx="9726930" cy="2592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385" y="3727196"/>
            <a:ext cx="9726930" cy="106954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4618" y="15070836"/>
            <a:ext cx="3458464" cy="810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385" y="15070836"/>
            <a:ext cx="2485771" cy="810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1544" y="15070836"/>
            <a:ext cx="2485771" cy="8102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5765" y="2357923"/>
            <a:ext cx="7456170" cy="181844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ts val="3000"/>
              </a:lnSpc>
              <a:spcBef>
                <a:spcPts val="300"/>
              </a:spcBef>
            </a:pP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Título</a:t>
            </a:r>
            <a:r>
              <a:rPr sz="2600" b="1" spc="-3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do</a:t>
            </a:r>
            <a:r>
              <a:rPr sz="2600" b="1" spc="-2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Plano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de</a:t>
            </a:r>
            <a:r>
              <a:rPr sz="2600" b="1" spc="-3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Aula</a:t>
            </a:r>
            <a:r>
              <a:rPr sz="2600" b="1" spc="-2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Título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do</a:t>
            </a:r>
            <a:r>
              <a:rPr sz="2600" b="1" spc="-2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Plano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de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Aula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Título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do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Plano</a:t>
            </a:r>
            <a:r>
              <a:rPr sz="2600" b="1" spc="-1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de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 Aula</a:t>
            </a:r>
            <a:endParaRPr sz="2600" dirty="0">
              <a:latin typeface="Arial"/>
              <a:cs typeface="Arial"/>
            </a:endParaRPr>
          </a:p>
          <a:p>
            <a:pPr algn="ctr">
              <a:spcBef>
                <a:spcPts val="1200"/>
              </a:spcBef>
            </a:pPr>
            <a:r>
              <a:rPr lang="pt-BR" sz="1800" b="1" dirty="0">
                <a:latin typeface="Arial"/>
                <a:cs typeface="Arial"/>
              </a:rPr>
              <a:t>Nome</a:t>
            </a:r>
            <a:r>
              <a:rPr lang="pt-BR" sz="1800" b="1" spc="-30" dirty="0">
                <a:latin typeface="Arial"/>
                <a:cs typeface="Arial"/>
              </a:rPr>
              <a:t> </a:t>
            </a:r>
            <a:r>
              <a:rPr lang="pt-BR" sz="1800" b="1" dirty="0">
                <a:latin typeface="Arial"/>
                <a:cs typeface="Arial"/>
              </a:rPr>
              <a:t>do</a:t>
            </a:r>
            <a:r>
              <a:rPr lang="pt-BR" sz="1800" b="1" spc="-10" dirty="0">
                <a:latin typeface="Arial"/>
                <a:cs typeface="Arial"/>
              </a:rPr>
              <a:t> Cursista</a:t>
            </a:r>
            <a:endParaRPr sz="1800" dirty="0">
              <a:latin typeface="Arial"/>
              <a:cs typeface="Arial"/>
            </a:endParaRPr>
          </a:p>
          <a:p>
            <a:pPr marL="1083945" marR="1078230" algn="ctr">
              <a:spcBef>
                <a:spcPts val="90"/>
              </a:spcBef>
            </a:pPr>
            <a:r>
              <a:rPr lang="pt-BR" sz="1800" dirty="0">
                <a:latin typeface="Arial MT"/>
                <a:cs typeface="Arial MT"/>
              </a:rPr>
              <a:t>Nome do Orientador</a:t>
            </a:r>
          </a:p>
          <a:p>
            <a:pPr marL="1083945" marR="1078230" algn="ctr">
              <a:spcBef>
                <a:spcPts val="90"/>
              </a:spcBef>
            </a:pPr>
            <a:r>
              <a:rPr lang="pt-BR" sz="1800" dirty="0">
                <a:latin typeface="Arial MT"/>
                <a:cs typeface="Arial MT"/>
              </a:rPr>
              <a:t>Universidade Federal do Rio Grande do Sul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4220" y="4354831"/>
            <a:ext cx="2059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Eixo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temático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Nome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do</a:t>
            </a:r>
            <a:r>
              <a:rPr sz="1200" spc="-20" dirty="0">
                <a:latin typeface="Arial MT"/>
                <a:cs typeface="Arial MT"/>
              </a:rPr>
              <a:t> Eixo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83745" y="4354831"/>
            <a:ext cx="2026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Subtema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Nome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Subtema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80250" y="4355641"/>
            <a:ext cx="164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Turma/Ano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TTT/AAAA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865" y="4850269"/>
            <a:ext cx="5040000" cy="288000"/>
          </a:xfrm>
          <a:prstGeom prst="rect">
            <a:avLst/>
          </a:prstGeom>
          <a:solidFill>
            <a:srgbClr val="0468AC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pt-BR"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Introdução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8AC1170-2676-967B-B8E4-775F68D8B0E0}"/>
              </a:ext>
            </a:extLst>
          </p:cNvPr>
          <p:cNvSpPr txBox="1"/>
          <p:nvPr/>
        </p:nvSpPr>
        <p:spPr>
          <a:xfrm>
            <a:off x="307866" y="5133680"/>
            <a:ext cx="5040000" cy="2740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>
            <a:noAutofit/>
          </a:bodyPr>
          <a:lstStyle/>
          <a:p>
            <a:r>
              <a:rPr lang="pt-BR" sz="1400" dirty="0">
                <a:solidFill>
                  <a:srgbClr val="0468AC"/>
                </a:solidFill>
              </a:rPr>
              <a:t>Coloque texto e/ou imagens referentes a esta seção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42308B39-AA95-8B8A-A0C7-122F88436033}"/>
              </a:ext>
            </a:extLst>
          </p:cNvPr>
          <p:cNvSpPr txBox="1"/>
          <p:nvPr/>
        </p:nvSpPr>
        <p:spPr>
          <a:xfrm>
            <a:off x="5495814" y="4845189"/>
            <a:ext cx="5040000" cy="288000"/>
          </a:xfrm>
          <a:prstGeom prst="rect">
            <a:avLst/>
          </a:prstGeom>
          <a:solidFill>
            <a:srgbClr val="0468AC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pt-BR"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Resultados e Discussão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78AE3BA-142E-0C7C-E018-694FA6187026}"/>
              </a:ext>
            </a:extLst>
          </p:cNvPr>
          <p:cNvSpPr txBox="1"/>
          <p:nvPr/>
        </p:nvSpPr>
        <p:spPr>
          <a:xfrm>
            <a:off x="5495815" y="5128600"/>
            <a:ext cx="5040000" cy="2740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>
            <a:noAutofit/>
          </a:bodyPr>
          <a:lstStyle/>
          <a:p>
            <a:r>
              <a:rPr lang="pt-BR" sz="1400" dirty="0">
                <a:solidFill>
                  <a:srgbClr val="0468AC"/>
                </a:solidFill>
              </a:rPr>
              <a:t>Coloque texto e/ou imagens referentes a esta seção</a:t>
            </a: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4FA429A2-14DF-88EC-AE05-867BBB8D47BF}"/>
              </a:ext>
            </a:extLst>
          </p:cNvPr>
          <p:cNvSpPr txBox="1"/>
          <p:nvPr/>
        </p:nvSpPr>
        <p:spPr>
          <a:xfrm>
            <a:off x="306956" y="8047790"/>
            <a:ext cx="5040000" cy="288000"/>
          </a:xfrm>
          <a:prstGeom prst="rect">
            <a:avLst/>
          </a:prstGeom>
          <a:solidFill>
            <a:srgbClr val="0468AC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pt-BR"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Referencial Teórico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B669FD5-8B97-08D1-1BCA-CDC0A91A387B}"/>
              </a:ext>
            </a:extLst>
          </p:cNvPr>
          <p:cNvSpPr txBox="1"/>
          <p:nvPr/>
        </p:nvSpPr>
        <p:spPr>
          <a:xfrm>
            <a:off x="306957" y="8331200"/>
            <a:ext cx="5040000" cy="266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>
            <a:noAutofit/>
          </a:bodyPr>
          <a:lstStyle/>
          <a:p>
            <a:r>
              <a:rPr lang="pt-BR" sz="1400" dirty="0">
                <a:solidFill>
                  <a:srgbClr val="0468AC"/>
                </a:solidFill>
              </a:rPr>
              <a:t>Coloque texto e/ou imagens referentes a esta seção</a:t>
            </a: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F8E2BEB0-D223-7887-F653-B7FDDA2534F9}"/>
              </a:ext>
            </a:extLst>
          </p:cNvPr>
          <p:cNvSpPr txBox="1"/>
          <p:nvPr/>
        </p:nvSpPr>
        <p:spPr>
          <a:xfrm>
            <a:off x="5494905" y="8047790"/>
            <a:ext cx="5040000" cy="288000"/>
          </a:xfrm>
          <a:prstGeom prst="rect">
            <a:avLst/>
          </a:prstGeom>
          <a:solidFill>
            <a:srgbClr val="0468AC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pt-BR"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Considerações Finais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8775EFCC-4F8A-DE38-13A8-14BE9BC1EB7B}"/>
              </a:ext>
            </a:extLst>
          </p:cNvPr>
          <p:cNvSpPr txBox="1"/>
          <p:nvPr/>
        </p:nvSpPr>
        <p:spPr>
          <a:xfrm>
            <a:off x="5494906" y="8331201"/>
            <a:ext cx="5040000" cy="2666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>
            <a:noAutofit/>
          </a:bodyPr>
          <a:lstStyle/>
          <a:p>
            <a:r>
              <a:rPr lang="pt-BR" sz="1400" dirty="0">
                <a:solidFill>
                  <a:srgbClr val="0468AC"/>
                </a:solidFill>
              </a:rPr>
              <a:t>Coloque texto e/ou imagens referentes a esta seção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265CF528-5BE1-9A56-DC43-CED6D1F327B4}"/>
              </a:ext>
            </a:extLst>
          </p:cNvPr>
          <p:cNvSpPr txBox="1"/>
          <p:nvPr/>
        </p:nvSpPr>
        <p:spPr>
          <a:xfrm>
            <a:off x="307865" y="11174869"/>
            <a:ext cx="5040000" cy="288000"/>
          </a:xfrm>
          <a:prstGeom prst="rect">
            <a:avLst/>
          </a:prstGeom>
          <a:solidFill>
            <a:srgbClr val="0468AC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pt-BR"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Metodologia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3C780FE-5FA2-19D3-1BBE-23A781B5712E}"/>
              </a:ext>
            </a:extLst>
          </p:cNvPr>
          <p:cNvSpPr txBox="1"/>
          <p:nvPr/>
        </p:nvSpPr>
        <p:spPr>
          <a:xfrm>
            <a:off x="307866" y="11458280"/>
            <a:ext cx="5040000" cy="2740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>
            <a:noAutofit/>
          </a:bodyPr>
          <a:lstStyle/>
          <a:p>
            <a:r>
              <a:rPr lang="pt-BR" sz="1400" dirty="0">
                <a:solidFill>
                  <a:srgbClr val="0468AC"/>
                </a:solidFill>
              </a:rPr>
              <a:t>Coloque texto e/ou imagens referentes a esta seção</a:t>
            </a: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9405F228-78E2-AE03-D174-F95D85E1B5C9}"/>
              </a:ext>
            </a:extLst>
          </p:cNvPr>
          <p:cNvSpPr txBox="1"/>
          <p:nvPr/>
        </p:nvSpPr>
        <p:spPr>
          <a:xfrm>
            <a:off x="5494906" y="11174869"/>
            <a:ext cx="5040000" cy="288000"/>
          </a:xfrm>
          <a:prstGeom prst="rect">
            <a:avLst/>
          </a:prstGeom>
          <a:solidFill>
            <a:srgbClr val="0468AC"/>
          </a:solidFill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</a:pPr>
            <a:r>
              <a:rPr lang="pt-BR"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Referências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079B615-6BF7-CB37-EC4B-2485B0E725EE}"/>
              </a:ext>
            </a:extLst>
          </p:cNvPr>
          <p:cNvSpPr txBox="1"/>
          <p:nvPr/>
        </p:nvSpPr>
        <p:spPr>
          <a:xfrm>
            <a:off x="5494907" y="11458279"/>
            <a:ext cx="5040000" cy="27403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>
            <a:noAutofit/>
          </a:bodyPr>
          <a:lstStyle/>
          <a:p>
            <a:r>
              <a:rPr lang="pt-BR" sz="1400" dirty="0">
                <a:solidFill>
                  <a:srgbClr val="0468AC"/>
                </a:solidFill>
              </a:rPr>
              <a:t>Coloque texto e/ou imagens referentes a esta seção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78E355C0-D1FB-52FE-6849-3EA2F64A2FBB}"/>
              </a:ext>
            </a:extLst>
          </p:cNvPr>
          <p:cNvSpPr txBox="1"/>
          <p:nvPr/>
        </p:nvSpPr>
        <p:spPr>
          <a:xfrm>
            <a:off x="349821" y="4902200"/>
            <a:ext cx="10108058" cy="9220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numCol="2" spcCol="360000" rtlCol="0">
            <a:noAutofit/>
          </a:bodyPr>
          <a:lstStyle/>
          <a:p>
            <a:pPr algn="just"/>
            <a:r>
              <a:rPr lang="pt-BR" sz="1400" b="0" i="0" dirty="0">
                <a:solidFill>
                  <a:srgbClr val="0468AC"/>
                </a:solidFill>
                <a:effectLst/>
                <a:latin typeface="Open Sans" panose="020B0606030504020204" pitchFamily="34" charset="0"/>
              </a:rPr>
              <a:t>Caso queira fazer com mais liberdade de espaço, aqui é uma segunda opção, com uma caixa de texto sem separação de título e com 2 colunas. Porém, caso escolha este modelo, </a:t>
            </a:r>
            <a:r>
              <a:rPr lang="pt-BR" sz="1400" b="1" i="0" dirty="0">
                <a:solidFill>
                  <a:srgbClr val="0468AC"/>
                </a:solidFill>
                <a:effectLst/>
                <a:latin typeface="Open Sans" panose="020B0606030504020204" pitchFamily="34" charset="0"/>
              </a:rPr>
              <a:t>DEVE COLOCAR OS TÍTULOS IGUAIS AO OUTRO MODELO NA MESMA ORDEM AQUI.</a:t>
            </a:r>
            <a:endParaRPr lang="pt-BR" b="1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AA4C6C54-48DB-B815-C469-CEA741455408}"/>
              </a:ext>
            </a:extLst>
          </p:cNvPr>
          <p:cNvSpPr txBox="1"/>
          <p:nvPr/>
        </p:nvSpPr>
        <p:spPr>
          <a:xfrm>
            <a:off x="1675765" y="2357923"/>
            <a:ext cx="7456170" cy="1818447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ts val="3000"/>
              </a:lnSpc>
              <a:spcBef>
                <a:spcPts val="300"/>
              </a:spcBef>
            </a:pP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Título</a:t>
            </a:r>
            <a:r>
              <a:rPr sz="2600" b="1" spc="-3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do</a:t>
            </a:r>
            <a:r>
              <a:rPr sz="2600" b="1" spc="-2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Plano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de</a:t>
            </a:r>
            <a:r>
              <a:rPr sz="2600" b="1" spc="-3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Aula</a:t>
            </a:r>
            <a:r>
              <a:rPr sz="2600" b="1" spc="-2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Título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do</a:t>
            </a:r>
            <a:r>
              <a:rPr sz="2600" b="1" spc="-2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Plano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de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Aula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Título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do</a:t>
            </a:r>
            <a:r>
              <a:rPr sz="2600" b="1" spc="-15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Plano</a:t>
            </a:r>
            <a:r>
              <a:rPr sz="2600" b="1" spc="-10" dirty="0">
                <a:solidFill>
                  <a:srgbClr val="0468AC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0468AC"/>
                </a:solidFill>
                <a:latin typeface="Arial"/>
                <a:cs typeface="Arial"/>
              </a:rPr>
              <a:t>de</a:t>
            </a:r>
            <a:r>
              <a:rPr sz="2600" b="1" spc="-20" dirty="0">
                <a:solidFill>
                  <a:srgbClr val="0468AC"/>
                </a:solidFill>
                <a:latin typeface="Arial"/>
                <a:cs typeface="Arial"/>
              </a:rPr>
              <a:t> Aula</a:t>
            </a:r>
            <a:endParaRPr sz="2600" dirty="0">
              <a:latin typeface="Arial"/>
              <a:cs typeface="Arial"/>
            </a:endParaRPr>
          </a:p>
          <a:p>
            <a:pPr algn="ctr">
              <a:spcBef>
                <a:spcPts val="1200"/>
              </a:spcBef>
            </a:pPr>
            <a:r>
              <a:rPr lang="pt-BR" sz="1800" b="1" dirty="0">
                <a:latin typeface="Arial"/>
                <a:cs typeface="Arial"/>
              </a:rPr>
              <a:t>Nome</a:t>
            </a:r>
            <a:r>
              <a:rPr lang="pt-BR" sz="1800" b="1" spc="-30" dirty="0">
                <a:latin typeface="Arial"/>
                <a:cs typeface="Arial"/>
              </a:rPr>
              <a:t> </a:t>
            </a:r>
            <a:r>
              <a:rPr lang="pt-BR" sz="1800" b="1" dirty="0">
                <a:latin typeface="Arial"/>
                <a:cs typeface="Arial"/>
              </a:rPr>
              <a:t>do</a:t>
            </a:r>
            <a:r>
              <a:rPr lang="pt-BR" sz="1800" b="1" spc="-10" dirty="0">
                <a:latin typeface="Arial"/>
                <a:cs typeface="Arial"/>
              </a:rPr>
              <a:t> Cursista</a:t>
            </a:r>
            <a:endParaRPr sz="1800" dirty="0">
              <a:latin typeface="Arial"/>
              <a:cs typeface="Arial"/>
            </a:endParaRPr>
          </a:p>
          <a:p>
            <a:pPr marL="1083945" marR="1078230" algn="ctr">
              <a:spcBef>
                <a:spcPts val="90"/>
              </a:spcBef>
            </a:pPr>
            <a:r>
              <a:rPr lang="pt-BR" sz="1800" dirty="0">
                <a:latin typeface="Arial MT"/>
                <a:cs typeface="Arial MT"/>
              </a:rPr>
              <a:t>Nome do Orientador</a:t>
            </a:r>
          </a:p>
          <a:p>
            <a:pPr marL="1083945" marR="1078230" algn="ctr">
              <a:spcBef>
                <a:spcPts val="90"/>
              </a:spcBef>
            </a:pPr>
            <a:r>
              <a:rPr lang="pt-BR" sz="1800" dirty="0">
                <a:latin typeface="Arial MT"/>
                <a:cs typeface="Arial MT"/>
              </a:rPr>
              <a:t>Universidade Federal do Rio Grande do Sul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FF3EE74B-5B54-6EF3-336A-273FC98DFD11}"/>
              </a:ext>
            </a:extLst>
          </p:cNvPr>
          <p:cNvSpPr txBox="1"/>
          <p:nvPr/>
        </p:nvSpPr>
        <p:spPr>
          <a:xfrm>
            <a:off x="2054220" y="4354831"/>
            <a:ext cx="20593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Eixo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temático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Nome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do</a:t>
            </a:r>
            <a:r>
              <a:rPr sz="1200" spc="-20" dirty="0">
                <a:latin typeface="Arial MT"/>
                <a:cs typeface="Arial MT"/>
              </a:rPr>
              <a:t> Eixo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7A6F342-45F3-5C5B-B2DA-64A69591DD9A}"/>
              </a:ext>
            </a:extLst>
          </p:cNvPr>
          <p:cNvSpPr txBox="1"/>
          <p:nvPr/>
        </p:nvSpPr>
        <p:spPr>
          <a:xfrm>
            <a:off x="4583745" y="4354831"/>
            <a:ext cx="20262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Subtema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Nome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do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Subtema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A132B100-3B77-4C46-A6CA-BA084BAA36E7}"/>
              </a:ext>
            </a:extLst>
          </p:cNvPr>
          <p:cNvSpPr txBox="1"/>
          <p:nvPr/>
        </p:nvSpPr>
        <p:spPr>
          <a:xfrm>
            <a:off x="7080250" y="4355641"/>
            <a:ext cx="164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Turma/Ano</a:t>
            </a:r>
            <a:r>
              <a:rPr sz="1200" dirty="0">
                <a:latin typeface="Arial MT"/>
                <a:cs typeface="Arial MT"/>
              </a:rPr>
              <a:t>: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TTT/AAAA</a:t>
            </a:r>
            <a:endParaRPr sz="1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718358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</TotalTime>
  <Words>211</Words>
  <Application>Microsoft Office PowerPoint</Application>
  <PresentationFormat>Personalizar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Arial</vt:lpstr>
      <vt:lpstr>Arial MT</vt:lpstr>
      <vt:lpstr>Calibri</vt:lpstr>
      <vt:lpstr>Open Sans</vt:lpstr>
      <vt:lpstr>Trebuchet MS</vt:lpstr>
      <vt:lpstr>Office Theme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Barbier</dc:creator>
  <cp:lastModifiedBy>Yve Magedans</cp:lastModifiedBy>
  <cp:revision>12</cp:revision>
  <dcterms:created xsi:type="dcterms:W3CDTF">2026-09-15T01:58:20Z</dcterms:created>
  <dcterms:modified xsi:type="dcterms:W3CDTF">2026-10-29T15:37:35Z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2026-09-13T00:00:00Z</vt:filetime>
  </property>
  <property fmtid="{D5CDD505-2E9C-101B-9397-08002B2CF9AE}" pid="4" name="Creator">
    <vt:lpwstr>Microsoft® Word LTSC</vt:lpwstr>
  </property>
  <property fmtid="{D5CDD505-2E9C-101B-9397-08002B2CF9AE}" pid="5" name="LastSaved">
    <vt:filetime>2026-09-15T00:00:00Z</vt:filetime>
  </property>
  <property fmtid="{D5CDD505-2E9C-101B-9397-08002B2CF9AE}" pid="6" name="Producer">
    <vt:lpwstr>Microsoft® Word LTSC</vt:lpwstr>
  </property>
</Properties>
</file>