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4E2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616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372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8283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12354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77845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2350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5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420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918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72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28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621D5-B289-4562-90A2-B0A39A9D4A03}" type="datetimeFigureOut">
              <a:rPr lang="pt-BR" smtClean="0"/>
              <a:t>03/08/2018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01AAE-6305-45D1-8DBE-589E5294D8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84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Agrupar 11">
            <a:extLst>
              <a:ext uri="{FF2B5EF4-FFF2-40B4-BE49-F238E27FC236}">
                <a16:creationId xmlns:a16="http://schemas.microsoft.com/office/drawing/2014/main" id="{716A4082-8161-46C0-A734-D867258A55D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EA3051AB-82CC-4974-AF34-FA834FFFD121}"/>
                </a:ext>
              </a:extLst>
            </p:cNvPr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E4E4E2"/>
            </a:solidFill>
            <a:ln>
              <a:solidFill>
                <a:srgbClr val="E4E4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C3447612-9253-4DFC-9034-1E13229C96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94492"/>
              <a:ext cx="9144000" cy="6469016"/>
            </a:xfrm>
            <a:prstGeom prst="rect">
              <a:avLst/>
            </a:prstGeom>
          </p:spPr>
        </p:pic>
      </p:grpSp>
      <p:sp>
        <p:nvSpPr>
          <p:cNvPr id="13" name="Espaço Reservado para Texto 7">
            <a:extLst>
              <a:ext uri="{FF2B5EF4-FFF2-40B4-BE49-F238E27FC236}">
                <a16:creationId xmlns:a16="http://schemas.microsoft.com/office/drawing/2014/main" id="{08611F4F-436C-4E18-8B89-315DA423D7EE}"/>
              </a:ext>
            </a:extLst>
          </p:cNvPr>
          <p:cNvSpPr txBox="1">
            <a:spLocks/>
          </p:cNvSpPr>
          <p:nvPr/>
        </p:nvSpPr>
        <p:spPr>
          <a:xfrm>
            <a:off x="253195" y="1930998"/>
            <a:ext cx="1466603" cy="262610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4" name="Espaço Reservado para Texto 7">
            <a:extLst>
              <a:ext uri="{FF2B5EF4-FFF2-40B4-BE49-F238E27FC236}">
                <a16:creationId xmlns:a16="http://schemas.microsoft.com/office/drawing/2014/main" id="{6E76E0F4-EEC0-4ACD-A88D-851D8430A3BA}"/>
              </a:ext>
            </a:extLst>
          </p:cNvPr>
          <p:cNvSpPr txBox="1">
            <a:spLocks/>
          </p:cNvSpPr>
          <p:nvPr/>
        </p:nvSpPr>
        <p:spPr>
          <a:xfrm>
            <a:off x="1785091" y="1968033"/>
            <a:ext cx="1402624" cy="11250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5" name="Espaço Reservado para Texto 7">
            <a:extLst>
              <a:ext uri="{FF2B5EF4-FFF2-40B4-BE49-F238E27FC236}">
                <a16:creationId xmlns:a16="http://schemas.microsoft.com/office/drawing/2014/main" id="{8F3FB351-F52F-4B69-BF5B-AA73123152E5}"/>
              </a:ext>
            </a:extLst>
          </p:cNvPr>
          <p:cNvSpPr txBox="1">
            <a:spLocks/>
          </p:cNvSpPr>
          <p:nvPr/>
        </p:nvSpPr>
        <p:spPr>
          <a:xfrm>
            <a:off x="1698580" y="3675064"/>
            <a:ext cx="1402624" cy="118115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6" name="Espaço Reservado para Texto 7">
            <a:extLst>
              <a:ext uri="{FF2B5EF4-FFF2-40B4-BE49-F238E27FC236}">
                <a16:creationId xmlns:a16="http://schemas.microsoft.com/office/drawing/2014/main" id="{B51781D3-F9DD-4FF1-8D40-FF6E7F6038B4}"/>
              </a:ext>
            </a:extLst>
          </p:cNvPr>
          <p:cNvSpPr txBox="1">
            <a:spLocks/>
          </p:cNvSpPr>
          <p:nvPr/>
        </p:nvSpPr>
        <p:spPr>
          <a:xfrm>
            <a:off x="3058055" y="1976329"/>
            <a:ext cx="1683149" cy="262610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7" name="Espaço Reservado para Texto 7">
            <a:extLst>
              <a:ext uri="{FF2B5EF4-FFF2-40B4-BE49-F238E27FC236}">
                <a16:creationId xmlns:a16="http://schemas.microsoft.com/office/drawing/2014/main" id="{0695C6BA-656E-4C26-908C-80DF87B110A9}"/>
              </a:ext>
            </a:extLst>
          </p:cNvPr>
          <p:cNvSpPr txBox="1">
            <a:spLocks/>
          </p:cNvSpPr>
          <p:nvPr/>
        </p:nvSpPr>
        <p:spPr>
          <a:xfrm>
            <a:off x="4547250" y="1968215"/>
            <a:ext cx="1816029" cy="112505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8" name="Espaço Reservado para Texto 7">
            <a:extLst>
              <a:ext uri="{FF2B5EF4-FFF2-40B4-BE49-F238E27FC236}">
                <a16:creationId xmlns:a16="http://schemas.microsoft.com/office/drawing/2014/main" id="{3DD86BE2-C476-4FA6-9423-883A24E979DB}"/>
              </a:ext>
            </a:extLst>
          </p:cNvPr>
          <p:cNvSpPr txBox="1">
            <a:spLocks/>
          </p:cNvSpPr>
          <p:nvPr/>
        </p:nvSpPr>
        <p:spPr>
          <a:xfrm>
            <a:off x="4547250" y="3404600"/>
            <a:ext cx="1816029" cy="124316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19" name="Espaço Reservado para Texto 7">
            <a:extLst>
              <a:ext uri="{FF2B5EF4-FFF2-40B4-BE49-F238E27FC236}">
                <a16:creationId xmlns:a16="http://schemas.microsoft.com/office/drawing/2014/main" id="{A4AA2A51-3C46-40DD-9CF1-894BF1404294}"/>
              </a:ext>
            </a:extLst>
          </p:cNvPr>
          <p:cNvSpPr txBox="1">
            <a:spLocks/>
          </p:cNvSpPr>
          <p:nvPr/>
        </p:nvSpPr>
        <p:spPr>
          <a:xfrm>
            <a:off x="6438926" y="1924845"/>
            <a:ext cx="2438597" cy="263840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20" name="Espaço Reservado para Texto 7">
            <a:extLst>
              <a:ext uri="{FF2B5EF4-FFF2-40B4-BE49-F238E27FC236}">
                <a16:creationId xmlns:a16="http://schemas.microsoft.com/office/drawing/2014/main" id="{405AD51A-CBB3-4592-AD59-B75C3A80C68C}"/>
              </a:ext>
            </a:extLst>
          </p:cNvPr>
          <p:cNvSpPr txBox="1">
            <a:spLocks/>
          </p:cNvSpPr>
          <p:nvPr/>
        </p:nvSpPr>
        <p:spPr>
          <a:xfrm>
            <a:off x="253195" y="5126761"/>
            <a:ext cx="4406841" cy="10124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21" name="Espaço Reservado para Texto 7">
            <a:extLst>
              <a:ext uri="{FF2B5EF4-FFF2-40B4-BE49-F238E27FC236}">
                <a16:creationId xmlns:a16="http://schemas.microsoft.com/office/drawing/2014/main" id="{C642CA0D-322B-4C2D-ABB2-0E279669A393}"/>
              </a:ext>
            </a:extLst>
          </p:cNvPr>
          <p:cNvSpPr txBox="1">
            <a:spLocks/>
          </p:cNvSpPr>
          <p:nvPr/>
        </p:nvSpPr>
        <p:spPr>
          <a:xfrm>
            <a:off x="4540767" y="5089726"/>
            <a:ext cx="3889382" cy="101242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 </a:t>
            </a:r>
          </a:p>
          <a:p>
            <a:pPr marL="182563" marR="0" lvl="1" indent="-90488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Segundo nível</a:t>
            </a:r>
          </a:p>
        </p:txBody>
      </p:sp>
      <p:sp>
        <p:nvSpPr>
          <p:cNvPr id="22" name="Espaço Reservado para Texto 7">
            <a:extLst>
              <a:ext uri="{FF2B5EF4-FFF2-40B4-BE49-F238E27FC236}">
                <a16:creationId xmlns:a16="http://schemas.microsoft.com/office/drawing/2014/main" id="{FDF3469D-AF75-4EA9-8F9E-816B0909FCDC}"/>
              </a:ext>
            </a:extLst>
          </p:cNvPr>
          <p:cNvSpPr txBox="1">
            <a:spLocks/>
          </p:cNvSpPr>
          <p:nvPr/>
        </p:nvSpPr>
        <p:spPr>
          <a:xfrm>
            <a:off x="1472856" y="858514"/>
            <a:ext cx="6135822" cy="4120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700"/>
              </a:lnSpc>
              <a:spcBef>
                <a:spcPts val="150"/>
              </a:spcBef>
              <a:spcAft>
                <a:spcPts val="15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CLIQUE PARA EDITAR O TEXTO</a:t>
            </a: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33469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</TotalTime>
  <Words>68</Words>
  <Application>Microsoft Office PowerPoint</Application>
  <PresentationFormat>Apresentação na tela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Passaretti</dc:creator>
  <cp:lastModifiedBy>Camila Passaretti</cp:lastModifiedBy>
  <cp:revision>1</cp:revision>
  <dcterms:created xsi:type="dcterms:W3CDTF">2018-08-03T19:46:33Z</dcterms:created>
  <dcterms:modified xsi:type="dcterms:W3CDTF">2018-08-03T19:50:31Z</dcterms:modified>
</cp:coreProperties>
</file>