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4" r:id="rId8"/>
    <p:sldId id="265" r:id="rId9"/>
    <p:sldId id="263" r:id="rId10"/>
    <p:sldId id="261" r:id="rId11"/>
    <p:sldId id="266" r:id="rId12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63A62-8ADC-41A0-863F-62DB3B3231B4}" type="datetimeFigureOut">
              <a:rPr lang="pt-BR" smtClean="0"/>
              <a:t>17/10/2019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77AB5-C7C1-460B-B2A4-3591C434CBB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489629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63A62-8ADC-41A0-863F-62DB3B3231B4}" type="datetimeFigureOut">
              <a:rPr lang="pt-BR" smtClean="0"/>
              <a:t>17/10/2019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77AB5-C7C1-460B-B2A4-3591C434CBB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434838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63A62-8ADC-41A0-863F-62DB3B3231B4}" type="datetimeFigureOut">
              <a:rPr lang="pt-BR" smtClean="0"/>
              <a:t>17/10/2019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77AB5-C7C1-460B-B2A4-3591C434CBB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18322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63A62-8ADC-41A0-863F-62DB3B3231B4}" type="datetimeFigureOut">
              <a:rPr lang="pt-BR" smtClean="0"/>
              <a:t>17/10/2019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77AB5-C7C1-460B-B2A4-3591C434CBB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930617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63A62-8ADC-41A0-863F-62DB3B3231B4}" type="datetimeFigureOut">
              <a:rPr lang="pt-BR" smtClean="0"/>
              <a:t>17/10/2019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77AB5-C7C1-460B-B2A4-3591C434CBB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387774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63A62-8ADC-41A0-863F-62DB3B3231B4}" type="datetimeFigureOut">
              <a:rPr lang="pt-BR" smtClean="0"/>
              <a:t>17/10/2019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77AB5-C7C1-460B-B2A4-3591C434CBB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518562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63A62-8ADC-41A0-863F-62DB3B3231B4}" type="datetimeFigureOut">
              <a:rPr lang="pt-BR" smtClean="0"/>
              <a:t>17/10/2019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77AB5-C7C1-460B-B2A4-3591C434CBB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362326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63A62-8ADC-41A0-863F-62DB3B3231B4}" type="datetimeFigureOut">
              <a:rPr lang="pt-BR" smtClean="0"/>
              <a:t>17/10/2019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77AB5-C7C1-460B-B2A4-3591C434CBB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583867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63A62-8ADC-41A0-863F-62DB3B3231B4}" type="datetimeFigureOut">
              <a:rPr lang="pt-BR" smtClean="0"/>
              <a:t>17/10/2019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77AB5-C7C1-460B-B2A4-3591C434CBB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43751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63A62-8ADC-41A0-863F-62DB3B3231B4}" type="datetimeFigureOut">
              <a:rPr lang="pt-BR" smtClean="0"/>
              <a:t>17/10/2019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77AB5-C7C1-460B-B2A4-3591C434CBB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321286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63A62-8ADC-41A0-863F-62DB3B3231B4}" type="datetimeFigureOut">
              <a:rPr lang="pt-BR" smtClean="0"/>
              <a:t>17/10/2019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77AB5-C7C1-460B-B2A4-3591C434CBB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070378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963A62-8ADC-41A0-863F-62DB3B3231B4}" type="datetimeFigureOut">
              <a:rPr lang="pt-BR" smtClean="0"/>
              <a:t>17/10/2019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F77AB5-C7C1-460B-B2A4-3591C434CBB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9070154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nstagram.com/projeto_murta/" TargetMode="External"/><Relationship Id="rId2" Type="http://schemas.openxmlformats.org/officeDocument/2006/relationships/hyperlink" Target="http://www.nonada.com.br/2016/07/mbya-jeguata-a-procura-de-nhanderu-na-aldeia-do-cantagalo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689034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pt-BR" dirty="0" smtClean="0"/>
              <a:t>Territorialidade livre</a:t>
            </a:r>
            <a:br>
              <a:rPr lang="pt-BR" dirty="0" smtClean="0"/>
            </a:br>
            <a:r>
              <a:rPr lang="pt-BR" dirty="0" smtClean="0"/>
              <a:t> </a:t>
            </a:r>
            <a:br>
              <a:rPr lang="pt-BR" dirty="0" smtClean="0"/>
            </a:b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812147"/>
            <a:ext cx="9144000" cy="2411569"/>
          </a:xfrm>
        </p:spPr>
        <p:txBody>
          <a:bodyPr>
            <a:normAutofit/>
          </a:bodyPr>
          <a:lstStyle/>
          <a:p>
            <a:r>
              <a:rPr lang="pt-BR" sz="4000" dirty="0" smtClean="0"/>
              <a:t>PEABIRU</a:t>
            </a:r>
          </a:p>
          <a:p>
            <a:r>
              <a:rPr lang="pt-BR" dirty="0" smtClean="0"/>
              <a:t>Caminho/trilha intercontinental de conexão dos povos da américa do sul </a:t>
            </a:r>
          </a:p>
        </p:txBody>
      </p:sp>
    </p:spTree>
    <p:extLst>
      <p:ext uri="{BB962C8B-B14F-4D97-AF65-F5344CB8AC3E}">
        <p14:creationId xmlns:p14="http://schemas.microsoft.com/office/powerpoint/2010/main" val="7008493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/>
          <p:cNvSpPr txBox="1"/>
          <p:nvPr/>
        </p:nvSpPr>
        <p:spPr>
          <a:xfrm>
            <a:off x="953037" y="6375042"/>
            <a:ext cx="104962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3358" y="888643"/>
            <a:ext cx="5035638" cy="5035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88980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9"/>
          <a:stretch/>
        </p:blipFill>
        <p:spPr>
          <a:xfrm>
            <a:off x="1918952" y="965916"/>
            <a:ext cx="8814872" cy="4958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69637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Pedra do Ingá </a:t>
            </a:r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74749"/>
            <a:ext cx="5905500" cy="3810000"/>
          </a:xfrm>
          <a:prstGeom prst="rect">
            <a:avLst/>
          </a:prstGeom>
        </p:spPr>
      </p:pic>
      <p:pic>
        <p:nvPicPr>
          <p:cNvPr id="5" name="Espaço Reservado para Conteúdo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14" y="1786988"/>
            <a:ext cx="6504242" cy="4351338"/>
          </a:xfrm>
        </p:spPr>
      </p:pic>
    </p:spTree>
    <p:extLst>
      <p:ext uri="{BB962C8B-B14F-4D97-AF65-F5344CB8AC3E}">
        <p14:creationId xmlns:p14="http://schemas.microsoft.com/office/powerpoint/2010/main" val="13984299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>
          <a:xfrm>
            <a:off x="838200" y="460464"/>
            <a:ext cx="10515600" cy="4351338"/>
          </a:xfrm>
        </p:spPr>
        <p:txBody>
          <a:bodyPr/>
          <a:lstStyle/>
          <a:p>
            <a:pPr marL="0" indent="0">
              <a:buNone/>
            </a:pPr>
            <a:endParaRPr lang="pt-BR" dirty="0"/>
          </a:p>
          <a:p>
            <a:pPr marL="0" indent="0" algn="ctr">
              <a:buNone/>
            </a:pPr>
            <a:r>
              <a:rPr lang="pt-BR" dirty="0" smtClean="0"/>
              <a:t> </a:t>
            </a:r>
            <a:r>
              <a:rPr lang="pt-BR" dirty="0"/>
              <a:t>o conceito de território possui um significado que vai além de um simples local onde são extraídos os materiais para a subsistência e manutenção; ele é um espaço que possui “dimensões sócio-político-cosmológicas mais amplas”. O território de uma sociedade comporta elementos que fazem parte da construção da sua identidade e da sua concepção de mundo</a:t>
            </a:r>
            <a:r>
              <a:rPr lang="pt-BR" dirty="0" smtClean="0"/>
              <a:t>.</a:t>
            </a:r>
          </a:p>
          <a:p>
            <a:pPr algn="ctr"/>
            <a:endParaRPr lang="pt-BR" dirty="0"/>
          </a:p>
          <a:p>
            <a:pPr marL="0" indent="0" algn="ctr">
              <a:buNone/>
            </a:pPr>
            <a:r>
              <a:rPr lang="pt-BR" dirty="0" smtClean="0"/>
              <a:t>- Territorialidade </a:t>
            </a:r>
            <a:r>
              <a:rPr lang="pt-BR" dirty="0"/>
              <a:t>e mobilidade espacial </a:t>
            </a:r>
            <a:r>
              <a:rPr lang="pt-BR" dirty="0"/>
              <a:t>– </a:t>
            </a:r>
            <a:br>
              <a:rPr lang="pt-BR" dirty="0"/>
            </a:br>
            <a:r>
              <a:rPr lang="pt-BR" dirty="0"/>
              <a:t>Relação dos seres com o território – possibilidades imaginativas </a:t>
            </a:r>
          </a:p>
          <a:p>
            <a:pPr marL="0" indent="0" algn="ctr">
              <a:buNone/>
            </a:pPr>
            <a:endParaRPr lang="pt-BR" dirty="0" smtClean="0"/>
          </a:p>
          <a:p>
            <a:pPr marL="0" indent="0" algn="ctr">
              <a:buNone/>
            </a:pPr>
            <a:endParaRPr lang="pt-BR" dirty="0"/>
          </a:p>
          <a:p>
            <a:pPr algn="ctr"/>
            <a:endParaRPr lang="pt-BR" dirty="0"/>
          </a:p>
        </p:txBody>
      </p:sp>
      <p:sp>
        <p:nvSpPr>
          <p:cNvPr id="5" name="Título 4"/>
          <p:cNvSpPr>
            <a:spLocks noGrp="1"/>
          </p:cNvSpPr>
          <p:nvPr>
            <p:ph type="title"/>
          </p:nvPr>
        </p:nvSpPr>
        <p:spPr>
          <a:xfrm>
            <a:off x="838200" y="4924246"/>
            <a:ext cx="10515600" cy="1325563"/>
          </a:xfrm>
        </p:spPr>
        <p:txBody>
          <a:bodyPr/>
          <a:lstStyle/>
          <a:p>
            <a:pPr algn="ctr"/>
            <a:r>
              <a:rPr lang="pt-BR" dirty="0" smtClean="0"/>
              <a:t>JEGUATÁ </a:t>
            </a:r>
            <a:br>
              <a:rPr lang="pt-BR" dirty="0" smtClean="0"/>
            </a:br>
            <a:r>
              <a:rPr lang="pt-BR" sz="2800" dirty="0" smtClean="0"/>
              <a:t> (caminhar no idioma guarani)</a:t>
            </a:r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36666125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pt-BR" dirty="0" smtClean="0"/>
              <a:t>“Antes </a:t>
            </a:r>
            <a:r>
              <a:rPr lang="pt-BR" dirty="0"/>
              <a:t>a gente ia andando. Com o pé no chão, ia e podia parar assim, em qualquer lugar. Ia andando até o mato e lá ficava um pouquinho, descansar. Agora procura mato, não tem. Procura caça, não tem. Se pega e sai andando tem cerca, tudo cercado, juruá10 cercou tudo, </a:t>
            </a:r>
            <a:r>
              <a:rPr lang="pt-BR" dirty="0" err="1"/>
              <a:t>enferpou</a:t>
            </a:r>
            <a:r>
              <a:rPr lang="pt-BR" dirty="0"/>
              <a:t> a terra. Fez cercadinho e botou a </a:t>
            </a:r>
            <a:r>
              <a:rPr lang="pt-BR" dirty="0" err="1"/>
              <a:t>guaranizada</a:t>
            </a:r>
            <a:r>
              <a:rPr lang="pt-BR" dirty="0"/>
              <a:t> pra não poder mais andar. Agora tudo isso já foi feito então a gente tem que brigar pelo cercadinho, cuidar pra ter onde </a:t>
            </a:r>
            <a:r>
              <a:rPr lang="pt-BR" dirty="0" smtClean="0"/>
              <a:t>ficar” (Valdecir </a:t>
            </a:r>
            <a:r>
              <a:rPr lang="pt-BR" dirty="0"/>
              <a:t>Timóteo</a:t>
            </a:r>
            <a:r>
              <a:rPr lang="pt-BR" dirty="0" smtClean="0"/>
              <a:t>).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323878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4005" y="927280"/>
            <a:ext cx="8293342" cy="5087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6342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5163" y="545533"/>
            <a:ext cx="4787789" cy="5908545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5272" y="566737"/>
            <a:ext cx="4399611" cy="5887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05701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928352" y="2506662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dirty="0"/>
              <a:t>“(...) percebi que os </a:t>
            </a:r>
            <a:r>
              <a:rPr lang="pt-BR" dirty="0" err="1"/>
              <a:t>juruá</a:t>
            </a:r>
            <a:r>
              <a:rPr lang="pt-BR" dirty="0"/>
              <a:t> tão criando os </a:t>
            </a:r>
            <a:r>
              <a:rPr lang="pt-BR" dirty="0" err="1"/>
              <a:t>Mbyá</a:t>
            </a:r>
            <a:r>
              <a:rPr lang="pt-BR" dirty="0"/>
              <a:t> que nem galinha, assim tudo preso, do mesmo jeito do galinheiro. Fica então e dão milhozinho pro </a:t>
            </a:r>
            <a:r>
              <a:rPr lang="pt-BR" dirty="0" err="1"/>
              <a:t>Mbyá</a:t>
            </a:r>
            <a:r>
              <a:rPr lang="pt-BR" dirty="0"/>
              <a:t>, pra ele não caminhar” (Verá </a:t>
            </a:r>
            <a:r>
              <a:rPr lang="pt-BR" dirty="0" err="1"/>
              <a:t>Poty</a:t>
            </a:r>
            <a:r>
              <a:rPr lang="pt-BR" dirty="0"/>
              <a:t> Benites</a:t>
            </a:r>
            <a:r>
              <a:rPr lang="pt-BR" dirty="0" smtClean="0"/>
              <a:t>).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173378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89716" y="1181681"/>
            <a:ext cx="10515600" cy="4351338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pt-BR" dirty="0" smtClean="0"/>
              <a:t>“A </a:t>
            </a:r>
            <a:r>
              <a:rPr lang="pt-BR" dirty="0"/>
              <a:t>caminhada dos </a:t>
            </a:r>
            <a:r>
              <a:rPr lang="pt-BR" dirty="0" err="1"/>
              <a:t>mbyá</a:t>
            </a:r>
            <a:r>
              <a:rPr lang="pt-BR" dirty="0"/>
              <a:t> continua passando por essas dificuldades. Hoje penso no tempo em que caminhávamos por toda a parte. Perguntava pro meu sogro "Porque os brancos dificultam a nossa caminhada?” Mas não tem como a gente deixar de caminhar. Porque as fronteiras entre os países vieram depois da gente. (...) O nosso modo de ser e viver é assim mesmo. Podemos caminhar por todo lado porque </a:t>
            </a:r>
            <a:r>
              <a:rPr lang="pt-BR" dirty="0" err="1"/>
              <a:t>Nhãnderú</a:t>
            </a:r>
            <a:r>
              <a:rPr lang="pt-BR" dirty="0"/>
              <a:t> deixou esse costume. </a:t>
            </a:r>
            <a:r>
              <a:rPr lang="pt-BR" dirty="0" err="1"/>
              <a:t>Nhãnderú</a:t>
            </a:r>
            <a:r>
              <a:rPr lang="pt-BR" dirty="0"/>
              <a:t> fez o mundo redondo para os </a:t>
            </a:r>
            <a:r>
              <a:rPr lang="pt-BR" dirty="0" err="1"/>
              <a:t>mbyá</a:t>
            </a:r>
            <a:r>
              <a:rPr lang="pt-BR" dirty="0"/>
              <a:t> ocuparem" (...) Qualquer lugar que paramos, o branco diz que somos invasores, mas foi </a:t>
            </a:r>
            <a:r>
              <a:rPr lang="pt-BR" dirty="0" err="1"/>
              <a:t>Nhãnderú</a:t>
            </a:r>
            <a:r>
              <a:rPr lang="pt-BR" dirty="0"/>
              <a:t> que criou esta terra. O branco pensa que está acima de </a:t>
            </a:r>
            <a:r>
              <a:rPr lang="pt-BR" dirty="0" err="1"/>
              <a:t>Nhãnderú</a:t>
            </a:r>
            <a:r>
              <a:rPr lang="pt-BR" dirty="0"/>
              <a:t>. Caminhar e buscar outros lugares para morar é o nosso jeito de ser e viver. Quando eu saí do Cantagalo e fui para </a:t>
            </a:r>
            <a:r>
              <a:rPr lang="pt-BR" dirty="0" err="1"/>
              <a:t>Pacheca</a:t>
            </a:r>
            <a:r>
              <a:rPr lang="pt-BR" dirty="0"/>
              <a:t>, depois Água Grande, Ricardo já sabia que esse é o nosso modo de ser e </a:t>
            </a:r>
            <a:r>
              <a:rPr lang="pt-BR" dirty="0" smtClean="0"/>
              <a:t>viver.” </a:t>
            </a:r>
            <a:r>
              <a:rPr lang="pt-BR" dirty="0"/>
              <a:t>(</a:t>
            </a:r>
            <a:r>
              <a:rPr lang="pt-BR" dirty="0" err="1"/>
              <a:t>karaí</a:t>
            </a:r>
            <a:r>
              <a:rPr lang="pt-BR" dirty="0"/>
              <a:t> Anúncio Oliveira </a:t>
            </a:r>
            <a:r>
              <a:rPr lang="pt-BR" dirty="0" err="1"/>
              <a:t>Benítes</a:t>
            </a:r>
            <a:r>
              <a:rPr lang="pt-BR" dirty="0" smtClean="0"/>
              <a:t>)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423497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r</a:t>
            </a:r>
            <a:r>
              <a:rPr lang="pt-BR" dirty="0" smtClean="0"/>
              <a:t>eferências 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38200" y="2031687"/>
            <a:ext cx="10515600" cy="4351338"/>
          </a:xfrm>
        </p:spPr>
        <p:txBody>
          <a:bodyPr/>
          <a:lstStyle/>
          <a:p>
            <a:r>
              <a:rPr lang="pt-BR" dirty="0">
                <a:hlinkClick r:id="rId2"/>
              </a:rPr>
              <a:t>http://</a:t>
            </a:r>
            <a:r>
              <a:rPr lang="pt-BR" dirty="0" smtClean="0">
                <a:hlinkClick r:id="rId2"/>
              </a:rPr>
              <a:t>www.nonada.com.br/2016/07/mbya-jeguata-a-procura-de-nhanderu-na-aldeia-do-cantagalo/</a:t>
            </a:r>
            <a:endParaRPr lang="pt-BR" dirty="0" smtClean="0"/>
          </a:p>
          <a:p>
            <a:r>
              <a:rPr lang="pt-BR" dirty="0" smtClean="0"/>
              <a:t>PRADELLA, Luiz Gustavo, </a:t>
            </a:r>
            <a:r>
              <a:rPr lang="pt-BR" dirty="0" err="1" smtClean="0"/>
              <a:t>Jeguatá</a:t>
            </a:r>
            <a:r>
              <a:rPr lang="pt-BR" dirty="0"/>
              <a:t>:</a:t>
            </a:r>
            <a:r>
              <a:rPr lang="pt-BR" dirty="0" smtClean="0"/>
              <a:t> o caminhar entre os guarani. </a:t>
            </a:r>
            <a:r>
              <a:rPr lang="pt-BR" dirty="0"/>
              <a:t>Revista Espaço Ameríndio, Porto Alegre, v. 3, n. 2, p. 99-120, jul./dez. 2009.</a:t>
            </a:r>
          </a:p>
          <a:p>
            <a:r>
              <a:rPr lang="pt-BR" dirty="0">
                <a:hlinkClick r:id="rId3"/>
              </a:rPr>
              <a:t>https://www.instagram.com/projeto_murta/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3576704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540</TotalTime>
  <Words>446</Words>
  <Application>Microsoft Office PowerPoint</Application>
  <PresentationFormat>Widescreen</PresentationFormat>
  <Paragraphs>17</Paragraphs>
  <Slides>11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Territorialidade livre   </vt:lpstr>
      <vt:lpstr>Apresentação do PowerPoint</vt:lpstr>
      <vt:lpstr>Apresentação do PowerPoint</vt:lpstr>
      <vt:lpstr>Pedra do Ingá </vt:lpstr>
      <vt:lpstr>JEGUATÁ   (caminhar no idioma guarani)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referências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bibiana harrote</dc:creator>
  <cp:lastModifiedBy>bibiana harrote</cp:lastModifiedBy>
  <cp:revision>16</cp:revision>
  <dcterms:created xsi:type="dcterms:W3CDTF">2019-10-16T18:45:15Z</dcterms:created>
  <dcterms:modified xsi:type="dcterms:W3CDTF">2019-10-17T11:18:36Z</dcterms:modified>
</cp:coreProperties>
</file>