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574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52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175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071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4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52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583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014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9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392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72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F8EDB08-F71B-47F7-AF1F-DE44AE496741}" type="datetimeFigureOut">
              <a:rPr lang="pt-BR" smtClean="0"/>
              <a:t>26/06/2023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C6C1EE8-FDFD-4C6B-B9A6-2D4B1C50B8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24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30779" y="789709"/>
            <a:ext cx="10773295" cy="3512067"/>
          </a:xfrm>
        </p:spPr>
        <p:txBody>
          <a:bodyPr>
            <a:normAutofit fontScale="90000"/>
          </a:bodyPr>
          <a:lstStyle/>
          <a:p>
            <a:pPr algn="l"/>
            <a:r>
              <a:rPr lang="pt-BR" sz="6600" dirty="0" smtClean="0"/>
              <a:t>Trabalhos de conclusão do curso: leitura e escrita </a:t>
            </a:r>
            <a:r>
              <a:rPr lang="pt-BR" sz="6600" dirty="0" err="1" smtClean="0"/>
              <a:t>braille</a:t>
            </a:r>
            <a:endParaRPr lang="pt-BR" sz="5400" dirty="0"/>
          </a:p>
        </p:txBody>
      </p:sp>
      <p:sp>
        <p:nvSpPr>
          <p:cNvPr id="4" name="Subtítulo 2"/>
          <p:cNvSpPr>
            <a:spLocks noGrp="1"/>
          </p:cNvSpPr>
          <p:nvPr>
            <p:ph type="subTitle" idx="1"/>
          </p:nvPr>
        </p:nvSpPr>
        <p:spPr>
          <a:xfrm>
            <a:off x="2111434" y="4301776"/>
            <a:ext cx="7891272" cy="1069848"/>
          </a:xfrm>
        </p:spPr>
        <p:txBody>
          <a:bodyPr/>
          <a:lstStyle/>
          <a:p>
            <a:r>
              <a:rPr lang="pt-BR" sz="54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Rockwell Condensed" panose="02060603050405020104"/>
                <a:ea typeface="+mj-ea"/>
                <a:cs typeface="+mj-cs"/>
              </a:rPr>
              <a:t>2° edição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537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2054" y="401638"/>
            <a:ext cx="4509655" cy="1645920"/>
          </a:xfrm>
        </p:spPr>
        <p:txBody>
          <a:bodyPr>
            <a:noAutofit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Quadro noite estrelada adaptado de forma sensorial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88" y="401638"/>
            <a:ext cx="4456112" cy="5943600"/>
          </a:xfrm>
        </p:spPr>
      </p:pic>
    </p:spTree>
    <p:extLst>
      <p:ext uri="{BB962C8B-B14F-4D97-AF65-F5344CB8AC3E}">
        <p14:creationId xmlns:p14="http://schemas.microsoft.com/office/powerpoint/2010/main" val="43144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496094" y="391689"/>
            <a:ext cx="11141724" cy="605838"/>
          </a:xfrm>
        </p:spPr>
        <p:txBody>
          <a:bodyPr>
            <a:noAutofit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Mapa adaptado: IF Sapucaia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41423" y="272181"/>
            <a:ext cx="5408612" cy="7210425"/>
          </a:xfrm>
        </p:spPr>
      </p:pic>
    </p:spTree>
    <p:extLst>
      <p:ext uri="{BB962C8B-B14F-4D97-AF65-F5344CB8AC3E}">
        <p14:creationId xmlns:p14="http://schemas.microsoft.com/office/powerpoint/2010/main" val="248139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415637" y="665018"/>
            <a:ext cx="4364182" cy="1579418"/>
          </a:xfrm>
        </p:spPr>
        <p:txBody>
          <a:bodyPr>
            <a:normAutofit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Quadrado mágico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36" y="216189"/>
            <a:ext cx="4840864" cy="6454486"/>
          </a:xfrm>
        </p:spPr>
      </p:pic>
    </p:spTree>
    <p:extLst>
      <p:ext uri="{BB962C8B-B14F-4D97-AF65-F5344CB8AC3E}">
        <p14:creationId xmlns:p14="http://schemas.microsoft.com/office/powerpoint/2010/main" val="16868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789709" y="495598"/>
            <a:ext cx="4509655" cy="1645920"/>
          </a:xfrm>
        </p:spPr>
        <p:txBody>
          <a:bodyPr>
            <a:normAutofit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Formas geométricas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40" y="274349"/>
            <a:ext cx="4687887" cy="6251575"/>
          </a:xfrm>
        </p:spPr>
      </p:pic>
    </p:spTree>
    <p:extLst>
      <p:ext uri="{BB962C8B-B14F-4D97-AF65-F5344CB8AC3E}">
        <p14:creationId xmlns:p14="http://schemas.microsoft.com/office/powerpoint/2010/main" val="30607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240866" y="163089"/>
            <a:ext cx="11206451" cy="668183"/>
          </a:xfrm>
        </p:spPr>
        <p:txBody>
          <a:bodyPr>
            <a:normAutofit fontScale="90000"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Figura de uma casa adaptada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47" y="1003734"/>
            <a:ext cx="7583487" cy="5688012"/>
          </a:xfrm>
        </p:spPr>
      </p:pic>
    </p:spTree>
    <p:extLst>
      <p:ext uri="{BB962C8B-B14F-4D97-AF65-F5344CB8AC3E}">
        <p14:creationId xmlns:p14="http://schemas.microsoft.com/office/powerpoint/2010/main" val="26139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561109" y="828108"/>
            <a:ext cx="4883727" cy="1645920"/>
          </a:xfrm>
        </p:spPr>
        <p:txBody>
          <a:bodyPr>
            <a:normAutofit/>
          </a:bodyPr>
          <a:lstStyle/>
          <a:p>
            <a:r>
              <a:rPr lang="pt-BR" sz="32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Figuras em </a:t>
            </a:r>
            <a:r>
              <a:rPr lang="pt-BR" sz="32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braille</a:t>
            </a:r>
            <a:endParaRPr lang="pt-BR" sz="32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7448" r="20942" b="7399"/>
          <a:stretch/>
        </p:blipFill>
        <p:spPr>
          <a:xfrm rot="16200000">
            <a:off x="5489299" y="606435"/>
            <a:ext cx="6030315" cy="5352330"/>
          </a:xfrm>
        </p:spPr>
      </p:pic>
    </p:spTree>
    <p:extLst>
      <p:ext uri="{BB962C8B-B14F-4D97-AF65-F5344CB8AC3E}">
        <p14:creationId xmlns:p14="http://schemas.microsoft.com/office/powerpoint/2010/main" val="323403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97575" y="-777316"/>
            <a:ext cx="6279051" cy="8374002"/>
          </a:xfrm>
        </p:spPr>
      </p:pic>
    </p:spTree>
    <p:extLst>
      <p:ext uri="{BB962C8B-B14F-4D97-AF65-F5344CB8AC3E}">
        <p14:creationId xmlns:p14="http://schemas.microsoft.com/office/powerpoint/2010/main" val="10024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37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Gill Sans MT</vt:lpstr>
      <vt:lpstr>Rockwell Condensed</vt:lpstr>
      <vt:lpstr>Parcel</vt:lpstr>
      <vt:lpstr>Trabalhos de conclusão do curso: leitura e escrita braille</vt:lpstr>
      <vt:lpstr>Quadro noite estrelada adaptado de forma sensorial</vt:lpstr>
      <vt:lpstr>Mapa adaptado: IF Sapucaia</vt:lpstr>
      <vt:lpstr>Quadrado mágico</vt:lpstr>
      <vt:lpstr>Formas geométricas</vt:lpstr>
      <vt:lpstr>Figura de uma casa adaptada</vt:lpstr>
      <vt:lpstr>Figuras em braille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Trabalhos de conclusão do curso de leitura e escrita braille</dc:title>
  <dc:creator>Programa Incluir Bolsistas</dc:creator>
  <cp:lastModifiedBy>Elisabeth Denise Szilágyi</cp:lastModifiedBy>
  <cp:revision>4</cp:revision>
  <dcterms:created xsi:type="dcterms:W3CDTF">2023-06-26T16:19:41Z</dcterms:created>
  <dcterms:modified xsi:type="dcterms:W3CDTF">2023-06-26T18:53:26Z</dcterms:modified>
</cp:coreProperties>
</file>